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Bobby Jones" charset="1" panose="00000000000000000000"/>
      <p:regular r:id="rId12"/>
    </p:embeddedFont>
    <p:embeddedFont>
      <p:font typeface="Arimo Bold" charset="1" panose="020B0704020202020204"/>
      <p:regular r:id="rId13"/>
    </p:embeddedFont>
    <p:embeddedFont>
      <p:font typeface="Arimo" charset="1" panose="020B0604020202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47.svg" Type="http://schemas.openxmlformats.org/officeDocument/2006/relationships/image"/><Relationship Id="rId18" Target="../media/image48.png" Type="http://schemas.openxmlformats.org/officeDocument/2006/relationships/image"/><Relationship Id="rId19" Target="../media/image49.svg" Type="http://schemas.openxmlformats.org/officeDocument/2006/relationships/image"/><Relationship Id="rId2" Target="../media/image34.png" Type="http://schemas.openxmlformats.org/officeDocument/2006/relationships/image"/><Relationship Id="rId20" Target="../media/image50.png" Type="http://schemas.openxmlformats.org/officeDocument/2006/relationships/image"/><Relationship Id="rId21" Target="../media/image51.svg" Type="http://schemas.openxmlformats.org/officeDocument/2006/relationships/image"/><Relationship Id="rId22" Target="../media/image52.png" Type="http://schemas.openxmlformats.org/officeDocument/2006/relationships/image"/><Relationship Id="rId23" Target="../media/image53.svg" Type="http://schemas.openxmlformats.org/officeDocument/2006/relationships/image"/><Relationship Id="rId24" Target="../media/image54.png" Type="http://schemas.openxmlformats.org/officeDocument/2006/relationships/image"/><Relationship Id="rId25" Target="../media/image55.svg" Type="http://schemas.openxmlformats.org/officeDocument/2006/relationships/image"/><Relationship Id="rId26" Target="../media/image5.png" Type="http://schemas.openxmlformats.org/officeDocument/2006/relationships/image"/><Relationship Id="rId27" Target="../media/image6.svg" Type="http://schemas.openxmlformats.org/officeDocument/2006/relationships/image"/><Relationship Id="rId28" Target="../media/image56.png" Type="http://schemas.openxmlformats.org/officeDocument/2006/relationships/image"/><Relationship Id="rId29" Target="../media/image57.svg" Type="http://schemas.openxmlformats.org/officeDocument/2006/relationships/image"/><Relationship Id="rId3" Target="../media/image35.svg" Type="http://schemas.openxmlformats.org/officeDocument/2006/relationships/image"/><Relationship Id="rId30" Target="../media/image58.png" Type="http://schemas.openxmlformats.org/officeDocument/2006/relationships/image"/><Relationship Id="rId31" Target="../media/image59.svg" Type="http://schemas.openxmlformats.org/officeDocument/2006/relationships/image"/><Relationship Id="rId32" Target="../media/image15.png" Type="http://schemas.openxmlformats.org/officeDocument/2006/relationships/image"/><Relationship Id="rId33" Target="../media/image16.svg" Type="http://schemas.openxmlformats.org/officeDocument/2006/relationships/image"/><Relationship Id="rId34" Target="../media/image60.png" Type="http://schemas.openxmlformats.org/officeDocument/2006/relationships/image"/><Relationship Id="rId35" Target="../media/image61.svg" Type="http://schemas.openxmlformats.org/officeDocument/2006/relationships/image"/><Relationship Id="rId36" Target="../media/image62.png" Type="http://schemas.openxmlformats.org/officeDocument/2006/relationships/image"/><Relationship Id="rId37" Target="../media/image63.svg" Type="http://schemas.openxmlformats.org/officeDocument/2006/relationships/image"/><Relationship Id="rId38" Target="../media/image13.png" Type="http://schemas.openxmlformats.org/officeDocument/2006/relationships/image"/><Relationship Id="rId39" Target="../media/image14.svg" Type="http://schemas.openxmlformats.org/officeDocument/2006/relationships/image"/><Relationship Id="rId4" Target="../media/image36.png" Type="http://schemas.openxmlformats.org/officeDocument/2006/relationships/image"/><Relationship Id="rId40" Target="../media/image9.png" Type="http://schemas.openxmlformats.org/officeDocument/2006/relationships/image"/><Relationship Id="rId41" Target="../media/image10.svg" Type="http://schemas.openxmlformats.org/officeDocument/2006/relationships/image"/><Relationship Id="rId42" Target="../media/image64.png" Type="http://schemas.openxmlformats.org/officeDocument/2006/relationships/image"/><Relationship Id="rId43" Target="../media/image65.svg" Type="http://schemas.openxmlformats.org/officeDocument/2006/relationships/image"/><Relationship Id="rId44" Target="../media/image7.png" Type="http://schemas.openxmlformats.org/officeDocument/2006/relationships/image"/><Relationship Id="rId45" Target="../media/image8.svg" Type="http://schemas.openxmlformats.org/officeDocument/2006/relationships/image"/><Relationship Id="rId46" Target="../media/image19.png" Type="http://schemas.openxmlformats.org/officeDocument/2006/relationships/image"/><Relationship Id="rId47" Target="../media/image20.svg" Type="http://schemas.openxmlformats.org/officeDocument/2006/relationships/image"/><Relationship Id="rId48" Target="../media/image66.png" Type="http://schemas.openxmlformats.org/officeDocument/2006/relationships/image"/><Relationship Id="rId49" Target="../media/image67.svg" Type="http://schemas.openxmlformats.org/officeDocument/2006/relationships/image"/><Relationship Id="rId5" Target="../media/image37.svg" Type="http://schemas.openxmlformats.org/officeDocument/2006/relationships/image"/><Relationship Id="rId50" Target="../media/image68.png" Type="http://schemas.openxmlformats.org/officeDocument/2006/relationships/image"/><Relationship Id="rId51" Target="../media/image69.svg" Type="http://schemas.openxmlformats.org/officeDocument/2006/relationships/image"/><Relationship Id="rId52" Target="../media/image70.png" Type="http://schemas.openxmlformats.org/officeDocument/2006/relationships/image"/><Relationship Id="rId53" Target="../media/image71.svg" Type="http://schemas.openxmlformats.org/officeDocument/2006/relationships/image"/><Relationship Id="rId54" Target="../media/image72.png" Type="http://schemas.openxmlformats.org/officeDocument/2006/relationships/image"/><Relationship Id="rId55" Target="../media/image73.svg" Type="http://schemas.openxmlformats.org/officeDocument/2006/relationships/image"/><Relationship Id="rId56" Target="../media/image74.png" Type="http://schemas.openxmlformats.org/officeDocument/2006/relationships/image"/><Relationship Id="rId57" Target="../media/image75.svg" Type="http://schemas.openxmlformats.org/officeDocument/2006/relationships/image"/><Relationship Id="rId58" Target="../media/image76.png" Type="http://schemas.openxmlformats.org/officeDocument/2006/relationships/image"/><Relationship Id="rId59" Target="../media/image77.svg" Type="http://schemas.openxmlformats.org/officeDocument/2006/relationships/image"/><Relationship Id="rId6" Target="../media/image38.png" Type="http://schemas.openxmlformats.org/officeDocument/2006/relationships/image"/><Relationship Id="rId60" Target="../media/image78.png" Type="http://schemas.openxmlformats.org/officeDocument/2006/relationships/image"/><Relationship Id="rId61" Target="../media/image79.sv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9607" y="4334833"/>
            <a:ext cx="13444184" cy="185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13799">
                <a:solidFill>
                  <a:srgbClr val="B8E1F1"/>
                </a:solidFill>
                <a:latin typeface="Bobby Jones"/>
              </a:rPr>
              <a:t>REDVITAL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33790" y="6544839"/>
            <a:ext cx="2506009" cy="3489379"/>
          </a:xfrm>
          <a:custGeom>
            <a:avLst/>
            <a:gdLst/>
            <a:ahLst/>
            <a:cxnLst/>
            <a:rect r="r" b="b" t="t" l="l"/>
            <a:pathLst>
              <a:path h="3489379" w="2506009">
                <a:moveTo>
                  <a:pt x="0" y="0"/>
                </a:moveTo>
                <a:lnTo>
                  <a:pt x="2506009" y="0"/>
                </a:lnTo>
                <a:lnTo>
                  <a:pt x="2506009" y="3489379"/>
                </a:lnTo>
                <a:lnTo>
                  <a:pt x="0" y="348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07691">
            <a:off x="-582103" y="543307"/>
            <a:ext cx="2681858" cy="2696566"/>
          </a:xfrm>
          <a:custGeom>
            <a:avLst/>
            <a:gdLst/>
            <a:ahLst/>
            <a:cxnLst/>
            <a:rect r="r" b="b" t="t" l="l"/>
            <a:pathLst>
              <a:path h="2696566" w="2681858">
                <a:moveTo>
                  <a:pt x="0" y="0"/>
                </a:moveTo>
                <a:lnTo>
                  <a:pt x="2681858" y="0"/>
                </a:lnTo>
                <a:lnTo>
                  <a:pt x="2681858" y="2696567"/>
                </a:lnTo>
                <a:lnTo>
                  <a:pt x="0" y="2696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52543">
            <a:off x="-559178" y="4128008"/>
            <a:ext cx="3175756" cy="2136418"/>
          </a:xfrm>
          <a:custGeom>
            <a:avLst/>
            <a:gdLst/>
            <a:ahLst/>
            <a:cxnLst/>
            <a:rect r="r" b="b" t="t" l="l"/>
            <a:pathLst>
              <a:path h="2136418" w="3175756">
                <a:moveTo>
                  <a:pt x="0" y="0"/>
                </a:moveTo>
                <a:lnTo>
                  <a:pt x="3175756" y="0"/>
                </a:lnTo>
                <a:lnTo>
                  <a:pt x="3175756" y="2136418"/>
                </a:lnTo>
                <a:lnTo>
                  <a:pt x="0" y="213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73771">
            <a:off x="16626708" y="3098743"/>
            <a:ext cx="1813361" cy="2890866"/>
          </a:xfrm>
          <a:custGeom>
            <a:avLst/>
            <a:gdLst/>
            <a:ahLst/>
            <a:cxnLst/>
            <a:rect r="r" b="b" t="t" l="l"/>
            <a:pathLst>
              <a:path h="2890866" w="1813361">
                <a:moveTo>
                  <a:pt x="0" y="0"/>
                </a:moveTo>
                <a:lnTo>
                  <a:pt x="1813362" y="0"/>
                </a:lnTo>
                <a:lnTo>
                  <a:pt x="1813362" y="2890866"/>
                </a:lnTo>
                <a:lnTo>
                  <a:pt x="0" y="2890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40230" y="762924"/>
            <a:ext cx="2407540" cy="1904145"/>
          </a:xfrm>
          <a:custGeom>
            <a:avLst/>
            <a:gdLst/>
            <a:ahLst/>
            <a:cxnLst/>
            <a:rect r="r" b="b" t="t" l="l"/>
            <a:pathLst>
              <a:path h="1904145" w="2407540">
                <a:moveTo>
                  <a:pt x="0" y="0"/>
                </a:moveTo>
                <a:lnTo>
                  <a:pt x="2407540" y="0"/>
                </a:lnTo>
                <a:lnTo>
                  <a:pt x="2407540" y="1904145"/>
                </a:lnTo>
                <a:lnTo>
                  <a:pt x="0" y="1904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181410">
            <a:off x="13845175" y="8455301"/>
            <a:ext cx="1266191" cy="2763512"/>
          </a:xfrm>
          <a:custGeom>
            <a:avLst/>
            <a:gdLst/>
            <a:ahLst/>
            <a:cxnLst/>
            <a:rect r="r" b="b" t="t" l="l"/>
            <a:pathLst>
              <a:path h="2763512" w="1266191">
                <a:moveTo>
                  <a:pt x="0" y="0"/>
                </a:moveTo>
                <a:lnTo>
                  <a:pt x="1266191" y="0"/>
                </a:lnTo>
                <a:lnTo>
                  <a:pt x="1266191" y="2763512"/>
                </a:lnTo>
                <a:lnTo>
                  <a:pt x="0" y="27635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07467">
            <a:off x="2521023" y="8378855"/>
            <a:ext cx="2261903" cy="2597175"/>
          </a:xfrm>
          <a:custGeom>
            <a:avLst/>
            <a:gdLst/>
            <a:ahLst/>
            <a:cxnLst/>
            <a:rect r="r" b="b" t="t" l="l"/>
            <a:pathLst>
              <a:path h="2597175" w="2261903">
                <a:moveTo>
                  <a:pt x="0" y="0"/>
                </a:moveTo>
                <a:lnTo>
                  <a:pt x="2261903" y="0"/>
                </a:lnTo>
                <a:lnTo>
                  <a:pt x="2261903" y="2597174"/>
                </a:lnTo>
                <a:lnTo>
                  <a:pt x="0" y="25971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35680">
            <a:off x="-797317" y="7020800"/>
            <a:ext cx="2598000" cy="2696038"/>
          </a:xfrm>
          <a:custGeom>
            <a:avLst/>
            <a:gdLst/>
            <a:ahLst/>
            <a:cxnLst/>
            <a:rect r="r" b="b" t="t" l="l"/>
            <a:pathLst>
              <a:path h="2696038" w="2598000">
                <a:moveTo>
                  <a:pt x="0" y="0"/>
                </a:moveTo>
                <a:lnTo>
                  <a:pt x="2598001" y="0"/>
                </a:lnTo>
                <a:lnTo>
                  <a:pt x="2598001" y="2696038"/>
                </a:lnTo>
                <a:lnTo>
                  <a:pt x="0" y="26960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88221">
            <a:off x="15780620" y="554215"/>
            <a:ext cx="2957360" cy="2054021"/>
          </a:xfrm>
          <a:custGeom>
            <a:avLst/>
            <a:gdLst/>
            <a:ahLst/>
            <a:cxnLst/>
            <a:rect r="r" b="b" t="t" l="l"/>
            <a:pathLst>
              <a:path h="2054021" w="2957360">
                <a:moveTo>
                  <a:pt x="0" y="0"/>
                </a:moveTo>
                <a:lnTo>
                  <a:pt x="2957360" y="0"/>
                </a:lnTo>
                <a:lnTo>
                  <a:pt x="2957360" y="2054021"/>
                </a:lnTo>
                <a:lnTo>
                  <a:pt x="0" y="20540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94772" y="8827073"/>
            <a:ext cx="1825894" cy="2656724"/>
          </a:xfrm>
          <a:custGeom>
            <a:avLst/>
            <a:gdLst/>
            <a:ahLst/>
            <a:cxnLst/>
            <a:rect r="r" b="b" t="t" l="l"/>
            <a:pathLst>
              <a:path h="2656724" w="1825894">
                <a:moveTo>
                  <a:pt x="0" y="0"/>
                </a:moveTo>
                <a:lnTo>
                  <a:pt x="1825894" y="0"/>
                </a:lnTo>
                <a:lnTo>
                  <a:pt x="1825894" y="2656724"/>
                </a:lnTo>
                <a:lnTo>
                  <a:pt x="0" y="26567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70274" y="8910857"/>
            <a:ext cx="3608315" cy="2414291"/>
          </a:xfrm>
          <a:custGeom>
            <a:avLst/>
            <a:gdLst/>
            <a:ahLst/>
            <a:cxnLst/>
            <a:rect r="r" b="b" t="t" l="l"/>
            <a:pathLst>
              <a:path h="2414291" w="3608315">
                <a:moveTo>
                  <a:pt x="0" y="0"/>
                </a:moveTo>
                <a:lnTo>
                  <a:pt x="3608315" y="0"/>
                </a:lnTo>
                <a:lnTo>
                  <a:pt x="3608315" y="2414291"/>
                </a:lnTo>
                <a:lnTo>
                  <a:pt x="0" y="241429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07944" cy="10287000"/>
            <a:chOff x="0" y="0"/>
            <a:chExt cx="1254392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387" t="0" r="44435" b="0"/>
            <a:stretch>
              <a:fillRect/>
            </a:stretch>
          </p:blipFill>
          <p:spPr>
            <a:xfrm flipH="false" flipV="false">
              <a:off x="0" y="0"/>
              <a:ext cx="6208463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9560" t="0" r="19560" b="0"/>
            <a:stretch>
              <a:fillRect/>
            </a:stretch>
          </p:blipFill>
          <p:spPr>
            <a:xfrm flipH="false" flipV="false">
              <a:off x="6335463" y="0"/>
              <a:ext cx="6208463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3520" r="0" b="13520"/>
            <a:stretch>
              <a:fillRect/>
            </a:stretch>
          </p:blipFill>
          <p:spPr>
            <a:xfrm flipH="false" flipV="false">
              <a:off x="6335463" y="6921500"/>
              <a:ext cx="6208463" cy="67945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777003" y="2101985"/>
            <a:ext cx="6482297" cy="5503809"/>
            <a:chOff x="0" y="0"/>
            <a:chExt cx="8643063" cy="73384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8643063" cy="824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256490"/>
                  </a:solidFill>
                  <a:latin typeface="Arimo Heavy"/>
                </a:rPr>
                <a:t>Nuestra Problemática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34368"/>
              <a:ext cx="8643063" cy="6104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7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256490"/>
                  </a:solidFill>
                  <a:latin typeface="Arimo"/>
                </a:rPr>
                <a:t>La deficiencia de la busqueda de donadores de sangre, para pascientes que ocupan una transfución de sangre que llegan a quedar en lista de espera y se les hace difícil encontrar a un donante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29972" y="0"/>
            <a:ext cx="9358028" cy="10287000"/>
            <a:chOff x="0" y="0"/>
            <a:chExt cx="1247737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3027" r="0" b="23027"/>
            <a:stretch>
              <a:fillRect/>
            </a:stretch>
          </p:blipFill>
          <p:spPr>
            <a:xfrm flipH="false" flipV="false">
              <a:off x="0" y="0"/>
              <a:ext cx="12477371" cy="4487333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2476" r="0" b="22476"/>
            <a:stretch>
              <a:fillRect/>
            </a:stretch>
          </p:blipFill>
          <p:spPr>
            <a:xfrm flipH="false" flipV="false">
              <a:off x="0" y="4614333"/>
              <a:ext cx="12477371" cy="448733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40318" r="0" b="5736"/>
            <a:stretch>
              <a:fillRect/>
            </a:stretch>
          </p:blipFill>
          <p:spPr>
            <a:xfrm flipH="false" flipV="false">
              <a:off x="0" y="9228667"/>
              <a:ext cx="12477371" cy="448733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2514600"/>
            <a:ext cx="6482297" cy="5374104"/>
            <a:chOff x="0" y="0"/>
            <a:chExt cx="8643063" cy="71654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8643063" cy="2290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19"/>
                </a:lnSpc>
              </a:pPr>
              <a:r>
                <a:rPr lang="en-US" sz="6329">
                  <a:solidFill>
                    <a:srgbClr val="256490"/>
                  </a:solidFill>
                  <a:latin typeface="Arimo Heavy"/>
                </a:rPr>
                <a:t>Falta de sangre para pacientes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202899"/>
              <a:ext cx="8643063" cy="1962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23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256490"/>
                  </a:solidFill>
                  <a:latin typeface="Arimo"/>
                </a:rPr>
                <a:t>Factores Lógisticos </a:t>
              </a:r>
            </a:p>
            <a:p>
              <a:pPr algn="l" marL="604523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256490"/>
                  </a:solidFill>
                  <a:latin typeface="Arimo"/>
                </a:rPr>
                <a:t>Insuficiente sangre donada</a:t>
              </a:r>
            </a:p>
            <a:p>
              <a:pPr algn="l" marL="604523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256490"/>
                  </a:solidFill>
                  <a:latin typeface="Arimo"/>
                </a:rPr>
                <a:t>Aumento de enfermedades crónicas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01964" y="2653461"/>
            <a:ext cx="2084071" cy="1239075"/>
          </a:xfrm>
          <a:custGeom>
            <a:avLst/>
            <a:gdLst/>
            <a:ahLst/>
            <a:cxnLst/>
            <a:rect r="r" b="b" t="t" l="l"/>
            <a:pathLst>
              <a:path h="1239075" w="2084071">
                <a:moveTo>
                  <a:pt x="0" y="0"/>
                </a:moveTo>
                <a:lnTo>
                  <a:pt x="2084072" y="0"/>
                </a:lnTo>
                <a:lnTo>
                  <a:pt x="2084072" y="1239075"/>
                </a:lnTo>
                <a:lnTo>
                  <a:pt x="0" y="1239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29493" y="2466262"/>
            <a:ext cx="1634274" cy="1613474"/>
          </a:xfrm>
          <a:custGeom>
            <a:avLst/>
            <a:gdLst/>
            <a:ahLst/>
            <a:cxnLst/>
            <a:rect r="r" b="b" t="t" l="l"/>
            <a:pathLst>
              <a:path h="1613474" w="1634274">
                <a:moveTo>
                  <a:pt x="0" y="0"/>
                </a:moveTo>
                <a:lnTo>
                  <a:pt x="1634274" y="0"/>
                </a:lnTo>
                <a:lnTo>
                  <a:pt x="1634274" y="1613473"/>
                </a:lnTo>
                <a:lnTo>
                  <a:pt x="0" y="1613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35665" y="2466262"/>
            <a:ext cx="2011233" cy="2011233"/>
          </a:xfrm>
          <a:custGeom>
            <a:avLst/>
            <a:gdLst/>
            <a:ahLst/>
            <a:cxnLst/>
            <a:rect r="r" b="b" t="t" l="l"/>
            <a:pathLst>
              <a:path h="2011233" w="2011233">
                <a:moveTo>
                  <a:pt x="0" y="0"/>
                </a:moveTo>
                <a:lnTo>
                  <a:pt x="2011233" y="0"/>
                </a:lnTo>
                <a:lnTo>
                  <a:pt x="2011233" y="2011232"/>
                </a:lnTo>
                <a:lnTo>
                  <a:pt x="0" y="2011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60954"/>
            <a:ext cx="16537296" cy="87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9"/>
              </a:lnSpc>
              <a:spcBef>
                <a:spcPct val="0"/>
              </a:spcBef>
            </a:pPr>
            <a:r>
              <a:rPr lang="en-US" sz="6329">
                <a:solidFill>
                  <a:srgbClr val="256490"/>
                </a:solidFill>
                <a:latin typeface="Arimo Heavy"/>
              </a:rPr>
              <a:t>Solución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376134" y="4477494"/>
            <a:ext cx="4130296" cy="2637156"/>
            <a:chOff x="0" y="0"/>
            <a:chExt cx="5507061" cy="35162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5507061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56490"/>
                  </a:solidFill>
                  <a:latin typeface="Arimo Heavy"/>
                </a:rPr>
                <a:t>Chat Bot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60425"/>
              <a:ext cx="5507061" cy="2655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256490"/>
                  </a:solidFill>
                  <a:latin typeface="Arimo"/>
                </a:rPr>
                <a:t>Con ayuda del Chat Bot podremos enviar mensaje a los voluntarios de sangre que lleguen a ser óptimos para la donación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78852" y="4477494"/>
            <a:ext cx="4130296" cy="2637156"/>
            <a:chOff x="0" y="0"/>
            <a:chExt cx="5507061" cy="351620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5507061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56490"/>
                  </a:solidFill>
                  <a:latin typeface="Arimo Heavy"/>
                </a:rPr>
                <a:t>Página Web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60425"/>
              <a:ext cx="5507061" cy="2655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256490"/>
                  </a:solidFill>
                  <a:latin typeface="Arimo"/>
                </a:rPr>
                <a:t>En la página web se podra hacer el registro del donante o del paciente, ademas de tener información educativa sobre las donaciones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81483" y="4477494"/>
            <a:ext cx="4130296" cy="3037206"/>
            <a:chOff x="0" y="0"/>
            <a:chExt cx="5507061" cy="404960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5507061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56490"/>
                  </a:solidFill>
                  <a:latin typeface="Arimo Heavy"/>
                </a:rPr>
                <a:t>Base de datos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60425"/>
              <a:ext cx="5507061" cy="3189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256490"/>
                  </a:solidFill>
                  <a:latin typeface="Arimo"/>
                </a:rPr>
                <a:t>Se registraran todos los datos de las personas voluntarias y de los pacientes de forma anónima para que el Chat Bot nos ayude a la busqueda óptima de donantes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69442" y="1028700"/>
            <a:ext cx="1489858" cy="1405884"/>
          </a:xfrm>
          <a:custGeom>
            <a:avLst/>
            <a:gdLst/>
            <a:ahLst/>
            <a:cxnLst/>
            <a:rect r="r" b="b" t="t" l="l"/>
            <a:pathLst>
              <a:path h="1405884" w="1489858">
                <a:moveTo>
                  <a:pt x="0" y="0"/>
                </a:moveTo>
                <a:lnTo>
                  <a:pt x="1489858" y="0"/>
                </a:lnTo>
                <a:lnTo>
                  <a:pt x="1489858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54663" y="1028700"/>
            <a:ext cx="1385435" cy="1405884"/>
          </a:xfrm>
          <a:custGeom>
            <a:avLst/>
            <a:gdLst/>
            <a:ahLst/>
            <a:cxnLst/>
            <a:rect r="r" b="b" t="t" l="l"/>
            <a:pathLst>
              <a:path h="1405884" w="1385435">
                <a:moveTo>
                  <a:pt x="0" y="0"/>
                </a:moveTo>
                <a:lnTo>
                  <a:pt x="1385434" y="0"/>
                </a:lnTo>
                <a:lnTo>
                  <a:pt x="1385434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27103" y="1028700"/>
            <a:ext cx="1398215" cy="1405884"/>
          </a:xfrm>
          <a:custGeom>
            <a:avLst/>
            <a:gdLst/>
            <a:ahLst/>
            <a:cxnLst/>
            <a:rect r="r" b="b" t="t" l="l"/>
            <a:pathLst>
              <a:path h="1405884" w="1398215">
                <a:moveTo>
                  <a:pt x="0" y="0"/>
                </a:moveTo>
                <a:lnTo>
                  <a:pt x="1398215" y="0"/>
                </a:lnTo>
                <a:lnTo>
                  <a:pt x="1398215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76368" y="1028700"/>
            <a:ext cx="1421390" cy="1405884"/>
          </a:xfrm>
          <a:custGeom>
            <a:avLst/>
            <a:gdLst/>
            <a:ahLst/>
            <a:cxnLst/>
            <a:rect r="r" b="b" t="t" l="l"/>
            <a:pathLst>
              <a:path h="1405884" w="1421390">
                <a:moveTo>
                  <a:pt x="0" y="0"/>
                </a:moveTo>
                <a:lnTo>
                  <a:pt x="1421389" y="0"/>
                </a:lnTo>
                <a:lnTo>
                  <a:pt x="1421389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37342" y="1028700"/>
            <a:ext cx="1009680" cy="1405884"/>
          </a:xfrm>
          <a:custGeom>
            <a:avLst/>
            <a:gdLst/>
            <a:ahLst/>
            <a:cxnLst/>
            <a:rect r="r" b="b" t="t" l="l"/>
            <a:pathLst>
              <a:path h="1405884" w="1009680">
                <a:moveTo>
                  <a:pt x="0" y="0"/>
                </a:moveTo>
                <a:lnTo>
                  <a:pt x="1009681" y="0"/>
                </a:lnTo>
                <a:lnTo>
                  <a:pt x="1009681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67687" y="1028700"/>
            <a:ext cx="1540311" cy="1405884"/>
          </a:xfrm>
          <a:custGeom>
            <a:avLst/>
            <a:gdLst/>
            <a:ahLst/>
            <a:cxnLst/>
            <a:rect r="r" b="b" t="t" l="l"/>
            <a:pathLst>
              <a:path h="1405884" w="1540311">
                <a:moveTo>
                  <a:pt x="0" y="0"/>
                </a:moveTo>
                <a:lnTo>
                  <a:pt x="1540310" y="0"/>
                </a:lnTo>
                <a:lnTo>
                  <a:pt x="1540310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61705" y="2723342"/>
            <a:ext cx="1597595" cy="1405884"/>
          </a:xfrm>
          <a:custGeom>
            <a:avLst/>
            <a:gdLst/>
            <a:ahLst/>
            <a:cxnLst/>
            <a:rect r="r" b="b" t="t" l="l"/>
            <a:pathLst>
              <a:path h="1405884" w="1597595">
                <a:moveTo>
                  <a:pt x="0" y="0"/>
                </a:moveTo>
                <a:lnTo>
                  <a:pt x="1597595" y="0"/>
                </a:lnTo>
                <a:lnTo>
                  <a:pt x="1597595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48593" y="2723342"/>
            <a:ext cx="1219285" cy="1405884"/>
          </a:xfrm>
          <a:custGeom>
            <a:avLst/>
            <a:gdLst/>
            <a:ahLst/>
            <a:cxnLst/>
            <a:rect r="r" b="b" t="t" l="l"/>
            <a:pathLst>
              <a:path h="1405884" w="1219285">
                <a:moveTo>
                  <a:pt x="0" y="0"/>
                </a:moveTo>
                <a:lnTo>
                  <a:pt x="1219285" y="0"/>
                </a:lnTo>
                <a:lnTo>
                  <a:pt x="1219285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04041" y="2723342"/>
            <a:ext cx="1450724" cy="1405884"/>
          </a:xfrm>
          <a:custGeom>
            <a:avLst/>
            <a:gdLst/>
            <a:ahLst/>
            <a:cxnLst/>
            <a:rect r="r" b="b" t="t" l="l"/>
            <a:pathLst>
              <a:path h="1405884" w="1450724">
                <a:moveTo>
                  <a:pt x="0" y="0"/>
                </a:moveTo>
                <a:lnTo>
                  <a:pt x="1450725" y="0"/>
                </a:lnTo>
                <a:lnTo>
                  <a:pt x="1450725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05692" y="2723342"/>
            <a:ext cx="1904522" cy="1405884"/>
          </a:xfrm>
          <a:custGeom>
            <a:avLst/>
            <a:gdLst/>
            <a:ahLst/>
            <a:cxnLst/>
            <a:rect r="r" b="b" t="t" l="l"/>
            <a:pathLst>
              <a:path h="1405884" w="1904522">
                <a:moveTo>
                  <a:pt x="0" y="0"/>
                </a:moveTo>
                <a:lnTo>
                  <a:pt x="1904522" y="0"/>
                </a:lnTo>
                <a:lnTo>
                  <a:pt x="1904522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63174" y="2723342"/>
            <a:ext cx="1648691" cy="1405884"/>
          </a:xfrm>
          <a:custGeom>
            <a:avLst/>
            <a:gdLst/>
            <a:ahLst/>
            <a:cxnLst/>
            <a:rect r="r" b="b" t="t" l="l"/>
            <a:pathLst>
              <a:path h="1405884" w="1648691">
                <a:moveTo>
                  <a:pt x="0" y="0"/>
                </a:moveTo>
                <a:lnTo>
                  <a:pt x="1648691" y="0"/>
                </a:lnTo>
                <a:lnTo>
                  <a:pt x="1648691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63463" y="2723342"/>
            <a:ext cx="1405884" cy="1405884"/>
          </a:xfrm>
          <a:custGeom>
            <a:avLst/>
            <a:gdLst/>
            <a:ahLst/>
            <a:cxnLst/>
            <a:rect r="r" b="b" t="t" l="l"/>
            <a:pathLst>
              <a:path h="1405884" w="1405884">
                <a:moveTo>
                  <a:pt x="0" y="0"/>
                </a:moveTo>
                <a:lnTo>
                  <a:pt x="1405883" y="0"/>
                </a:lnTo>
                <a:lnTo>
                  <a:pt x="1405883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69473" y="4420838"/>
            <a:ext cx="2089827" cy="1405884"/>
          </a:xfrm>
          <a:custGeom>
            <a:avLst/>
            <a:gdLst/>
            <a:ahLst/>
            <a:cxnLst/>
            <a:rect r="r" b="b" t="t" l="l"/>
            <a:pathLst>
              <a:path h="1405884" w="2089827">
                <a:moveTo>
                  <a:pt x="0" y="0"/>
                </a:moveTo>
                <a:lnTo>
                  <a:pt x="2089827" y="0"/>
                </a:lnTo>
                <a:lnTo>
                  <a:pt x="2089827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67425" y="4420838"/>
            <a:ext cx="1620058" cy="1393250"/>
          </a:xfrm>
          <a:custGeom>
            <a:avLst/>
            <a:gdLst/>
            <a:ahLst/>
            <a:cxnLst/>
            <a:rect r="r" b="b" t="t" l="l"/>
            <a:pathLst>
              <a:path h="1393250" w="1620058">
                <a:moveTo>
                  <a:pt x="0" y="0"/>
                </a:moveTo>
                <a:lnTo>
                  <a:pt x="1620058" y="0"/>
                </a:lnTo>
                <a:lnTo>
                  <a:pt x="1620058" y="1393250"/>
                </a:lnTo>
                <a:lnTo>
                  <a:pt x="0" y="139325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74025" y="4433472"/>
            <a:ext cx="1411410" cy="1380616"/>
          </a:xfrm>
          <a:custGeom>
            <a:avLst/>
            <a:gdLst/>
            <a:ahLst/>
            <a:cxnLst/>
            <a:rect r="r" b="b" t="t" l="l"/>
            <a:pathLst>
              <a:path h="1380616" w="1411410">
                <a:moveTo>
                  <a:pt x="0" y="0"/>
                </a:moveTo>
                <a:lnTo>
                  <a:pt x="1411410" y="0"/>
                </a:lnTo>
                <a:lnTo>
                  <a:pt x="1411410" y="1380616"/>
                </a:lnTo>
                <a:lnTo>
                  <a:pt x="0" y="13806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65775" y="6139323"/>
            <a:ext cx="1330412" cy="1380616"/>
          </a:xfrm>
          <a:custGeom>
            <a:avLst/>
            <a:gdLst/>
            <a:ahLst/>
            <a:cxnLst/>
            <a:rect r="r" b="b" t="t" l="l"/>
            <a:pathLst>
              <a:path h="1380616" w="1330412">
                <a:moveTo>
                  <a:pt x="0" y="0"/>
                </a:moveTo>
                <a:lnTo>
                  <a:pt x="1330412" y="0"/>
                </a:lnTo>
                <a:lnTo>
                  <a:pt x="1330412" y="1380616"/>
                </a:lnTo>
                <a:lnTo>
                  <a:pt x="0" y="138061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505930" y="6112758"/>
            <a:ext cx="1753370" cy="1405884"/>
          </a:xfrm>
          <a:custGeom>
            <a:avLst/>
            <a:gdLst/>
            <a:ahLst/>
            <a:cxnLst/>
            <a:rect r="r" b="b" t="t" l="l"/>
            <a:pathLst>
              <a:path h="1405884" w="1753370">
                <a:moveTo>
                  <a:pt x="0" y="0"/>
                </a:moveTo>
                <a:lnTo>
                  <a:pt x="1753370" y="0"/>
                </a:lnTo>
                <a:lnTo>
                  <a:pt x="1753370" y="1405883"/>
                </a:lnTo>
                <a:lnTo>
                  <a:pt x="0" y="140588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617731" y="6121170"/>
            <a:ext cx="1663656" cy="1397471"/>
          </a:xfrm>
          <a:custGeom>
            <a:avLst/>
            <a:gdLst/>
            <a:ahLst/>
            <a:cxnLst/>
            <a:rect r="r" b="b" t="t" l="l"/>
            <a:pathLst>
              <a:path h="1397471" w="1663656">
                <a:moveTo>
                  <a:pt x="0" y="0"/>
                </a:moveTo>
                <a:lnTo>
                  <a:pt x="1663656" y="0"/>
                </a:lnTo>
                <a:lnTo>
                  <a:pt x="1663656" y="1397471"/>
                </a:lnTo>
                <a:lnTo>
                  <a:pt x="0" y="139747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76117" y="6121170"/>
            <a:ext cx="1217070" cy="1397471"/>
          </a:xfrm>
          <a:custGeom>
            <a:avLst/>
            <a:gdLst/>
            <a:ahLst/>
            <a:cxnLst/>
            <a:rect r="r" b="b" t="t" l="l"/>
            <a:pathLst>
              <a:path h="1397471" w="1217070">
                <a:moveTo>
                  <a:pt x="0" y="0"/>
                </a:moveTo>
                <a:lnTo>
                  <a:pt x="1217070" y="0"/>
                </a:lnTo>
                <a:lnTo>
                  <a:pt x="1217070" y="1397471"/>
                </a:lnTo>
                <a:lnTo>
                  <a:pt x="0" y="139747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184656" y="6121170"/>
            <a:ext cx="1766917" cy="1397471"/>
          </a:xfrm>
          <a:custGeom>
            <a:avLst/>
            <a:gdLst/>
            <a:ahLst/>
            <a:cxnLst/>
            <a:rect r="r" b="b" t="t" l="l"/>
            <a:pathLst>
              <a:path h="1397471" w="1766917">
                <a:moveTo>
                  <a:pt x="0" y="0"/>
                </a:moveTo>
                <a:lnTo>
                  <a:pt x="1766918" y="0"/>
                </a:lnTo>
                <a:lnTo>
                  <a:pt x="1766918" y="1397471"/>
                </a:lnTo>
                <a:lnTo>
                  <a:pt x="0" y="1397471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845486" y="7806082"/>
            <a:ext cx="1413814" cy="1393250"/>
          </a:xfrm>
          <a:custGeom>
            <a:avLst/>
            <a:gdLst/>
            <a:ahLst/>
            <a:cxnLst/>
            <a:rect r="r" b="b" t="t" l="l"/>
            <a:pathLst>
              <a:path h="1393250" w="1413814">
                <a:moveTo>
                  <a:pt x="0" y="0"/>
                </a:moveTo>
                <a:lnTo>
                  <a:pt x="1413814" y="0"/>
                </a:lnTo>
                <a:lnTo>
                  <a:pt x="1413814" y="1393250"/>
                </a:lnTo>
                <a:lnTo>
                  <a:pt x="0" y="139325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788007" y="7852416"/>
            <a:ext cx="881873" cy="1405884"/>
          </a:xfrm>
          <a:custGeom>
            <a:avLst/>
            <a:gdLst/>
            <a:ahLst/>
            <a:cxnLst/>
            <a:rect r="r" b="b" t="t" l="l"/>
            <a:pathLst>
              <a:path h="1405884" w="881873">
                <a:moveTo>
                  <a:pt x="0" y="0"/>
                </a:moveTo>
                <a:lnTo>
                  <a:pt x="881872" y="0"/>
                </a:lnTo>
                <a:lnTo>
                  <a:pt x="881872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646175" y="7852416"/>
            <a:ext cx="966226" cy="1405884"/>
          </a:xfrm>
          <a:custGeom>
            <a:avLst/>
            <a:gdLst/>
            <a:ahLst/>
            <a:cxnLst/>
            <a:rect r="r" b="b" t="t" l="l"/>
            <a:pathLst>
              <a:path h="1405884" w="966226">
                <a:moveTo>
                  <a:pt x="0" y="0"/>
                </a:moveTo>
                <a:lnTo>
                  <a:pt x="966225" y="0"/>
                </a:lnTo>
                <a:lnTo>
                  <a:pt x="966225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717199" y="7852416"/>
            <a:ext cx="1753370" cy="1405884"/>
          </a:xfrm>
          <a:custGeom>
            <a:avLst/>
            <a:gdLst/>
            <a:ahLst/>
            <a:cxnLst/>
            <a:rect r="r" b="b" t="t" l="l"/>
            <a:pathLst>
              <a:path h="1405884" w="1753370">
                <a:moveTo>
                  <a:pt x="0" y="0"/>
                </a:moveTo>
                <a:lnTo>
                  <a:pt x="1753369" y="0"/>
                </a:lnTo>
                <a:lnTo>
                  <a:pt x="1753369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63206" y="7852416"/>
            <a:ext cx="1178386" cy="1405884"/>
          </a:xfrm>
          <a:custGeom>
            <a:avLst/>
            <a:gdLst/>
            <a:ahLst/>
            <a:cxnLst/>
            <a:rect r="r" b="b" t="t" l="l"/>
            <a:pathLst>
              <a:path h="1405884" w="1178386">
                <a:moveTo>
                  <a:pt x="0" y="0"/>
                </a:moveTo>
                <a:lnTo>
                  <a:pt x="1178386" y="0"/>
                </a:lnTo>
                <a:lnTo>
                  <a:pt x="1178386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296187" y="7911385"/>
            <a:ext cx="891413" cy="1346915"/>
          </a:xfrm>
          <a:custGeom>
            <a:avLst/>
            <a:gdLst/>
            <a:ahLst/>
            <a:cxnLst/>
            <a:rect r="r" b="b" t="t" l="l"/>
            <a:pathLst>
              <a:path h="1346915" w="891413">
                <a:moveTo>
                  <a:pt x="0" y="0"/>
                </a:moveTo>
                <a:lnTo>
                  <a:pt x="891413" y="0"/>
                </a:lnTo>
                <a:lnTo>
                  <a:pt x="891413" y="1346915"/>
                </a:lnTo>
                <a:lnTo>
                  <a:pt x="0" y="1346915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260575" y="1028700"/>
            <a:ext cx="1377766" cy="1405884"/>
          </a:xfrm>
          <a:custGeom>
            <a:avLst/>
            <a:gdLst/>
            <a:ahLst/>
            <a:cxnLst/>
            <a:rect r="r" b="b" t="t" l="l"/>
            <a:pathLst>
              <a:path h="1405884" w="1377766">
                <a:moveTo>
                  <a:pt x="0" y="0"/>
                </a:moveTo>
                <a:lnTo>
                  <a:pt x="1377766" y="0"/>
                </a:lnTo>
                <a:lnTo>
                  <a:pt x="1377766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260575" y="2723342"/>
            <a:ext cx="1209060" cy="1405884"/>
          </a:xfrm>
          <a:custGeom>
            <a:avLst/>
            <a:gdLst/>
            <a:ahLst/>
            <a:cxnLst/>
            <a:rect r="r" b="b" t="t" l="l"/>
            <a:pathLst>
              <a:path h="1405884" w="1209060">
                <a:moveTo>
                  <a:pt x="0" y="0"/>
                </a:moveTo>
                <a:lnTo>
                  <a:pt x="1209060" y="0"/>
                </a:lnTo>
                <a:lnTo>
                  <a:pt x="1209060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814387" y="7852416"/>
            <a:ext cx="1306194" cy="1405884"/>
          </a:xfrm>
          <a:custGeom>
            <a:avLst/>
            <a:gdLst/>
            <a:ahLst/>
            <a:cxnLst/>
            <a:rect r="r" b="b" t="t" l="l"/>
            <a:pathLst>
              <a:path h="1405884" w="1306194">
                <a:moveTo>
                  <a:pt x="0" y="0"/>
                </a:moveTo>
                <a:lnTo>
                  <a:pt x="1306193" y="0"/>
                </a:lnTo>
                <a:lnTo>
                  <a:pt x="1306193" y="1405884"/>
                </a:lnTo>
                <a:lnTo>
                  <a:pt x="0" y="1405884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260575" y="7836137"/>
            <a:ext cx="1378205" cy="1422163"/>
          </a:xfrm>
          <a:custGeom>
            <a:avLst/>
            <a:gdLst/>
            <a:ahLst/>
            <a:cxnLst/>
            <a:rect r="r" b="b" t="t" l="l"/>
            <a:pathLst>
              <a:path h="1422163" w="1378205">
                <a:moveTo>
                  <a:pt x="0" y="0"/>
                </a:moveTo>
                <a:lnTo>
                  <a:pt x="1378205" y="0"/>
                </a:lnTo>
                <a:lnTo>
                  <a:pt x="1378205" y="1422163"/>
                </a:lnTo>
                <a:lnTo>
                  <a:pt x="0" y="1422163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13293" y="1915565"/>
            <a:ext cx="5318682" cy="251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19"/>
              </a:lnSpc>
              <a:spcBef>
                <a:spcPct val="0"/>
              </a:spcBef>
            </a:pPr>
            <a:r>
              <a:rPr lang="en-US" sz="6329" strike="noStrike" u="none">
                <a:solidFill>
                  <a:srgbClr val="256490"/>
                </a:solidFill>
                <a:latin typeface="Arimo Heavy"/>
              </a:rPr>
              <a:t>Página de Investigación Rigurosa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0499" y="4811166"/>
            <a:ext cx="10126524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56490"/>
                </a:solidFill>
                <a:latin typeface="Arimo"/>
              </a:rPr>
              <a:t>https://docs.google.com/document/d/1vS7qJqC-_CwnAI2P40NFd21OoML5sz1gc0CMH_7ltAg/edit?usp=sharing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2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68671" y="7371476"/>
            <a:ext cx="7550658" cy="812140"/>
            <a:chOff x="0" y="0"/>
            <a:chExt cx="1988651" cy="213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8651" cy="213897"/>
            </a:xfrm>
            <a:custGeom>
              <a:avLst/>
              <a:gdLst/>
              <a:ahLst/>
              <a:cxnLst/>
              <a:rect r="r" b="b" t="t" l="l"/>
              <a:pathLst>
                <a:path h="213897" w="1988651">
                  <a:moveTo>
                    <a:pt x="52292" y="0"/>
                  </a:moveTo>
                  <a:lnTo>
                    <a:pt x="1936359" y="0"/>
                  </a:lnTo>
                  <a:cubicBezTo>
                    <a:pt x="1950227" y="0"/>
                    <a:pt x="1963528" y="5509"/>
                    <a:pt x="1973335" y="15316"/>
                  </a:cubicBezTo>
                  <a:cubicBezTo>
                    <a:pt x="1983141" y="25123"/>
                    <a:pt x="1988651" y="38423"/>
                    <a:pt x="1988651" y="52292"/>
                  </a:cubicBezTo>
                  <a:lnTo>
                    <a:pt x="1988651" y="161605"/>
                  </a:lnTo>
                  <a:cubicBezTo>
                    <a:pt x="1988651" y="175474"/>
                    <a:pt x="1983141" y="188774"/>
                    <a:pt x="1973335" y="198581"/>
                  </a:cubicBezTo>
                  <a:cubicBezTo>
                    <a:pt x="1963528" y="208388"/>
                    <a:pt x="1950227" y="213897"/>
                    <a:pt x="1936359" y="213897"/>
                  </a:cubicBezTo>
                  <a:lnTo>
                    <a:pt x="52292" y="213897"/>
                  </a:lnTo>
                  <a:cubicBezTo>
                    <a:pt x="38423" y="213897"/>
                    <a:pt x="25123" y="208388"/>
                    <a:pt x="15316" y="198581"/>
                  </a:cubicBezTo>
                  <a:cubicBezTo>
                    <a:pt x="5509" y="188774"/>
                    <a:pt x="0" y="175474"/>
                    <a:pt x="0" y="161605"/>
                  </a:cubicBezTo>
                  <a:lnTo>
                    <a:pt x="0" y="52292"/>
                  </a:lnTo>
                  <a:cubicBezTo>
                    <a:pt x="0" y="38423"/>
                    <a:pt x="5509" y="25123"/>
                    <a:pt x="15316" y="15316"/>
                  </a:cubicBezTo>
                  <a:cubicBezTo>
                    <a:pt x="25123" y="5509"/>
                    <a:pt x="38423" y="0"/>
                    <a:pt x="52292" y="0"/>
                  </a:cubicBezTo>
                  <a:close/>
                </a:path>
              </a:pathLst>
            </a:custGeom>
            <a:solidFill>
              <a:srgbClr val="428B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1988651" cy="175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600" spc="-72">
                  <a:solidFill>
                    <a:srgbClr val="FFFFFF"/>
                  </a:solidFill>
                  <a:latin typeface="Arimo"/>
                </a:rPr>
                <a:t>RedVital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49126" y="3180495"/>
            <a:ext cx="11789747" cy="3924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99"/>
              </a:lnSpc>
            </a:pPr>
            <a:r>
              <a:rPr lang="en-US" sz="14999">
                <a:solidFill>
                  <a:srgbClr val="256490"/>
                </a:solidFill>
                <a:latin typeface="Bobby Jones"/>
              </a:rPr>
              <a:t>¡MUCHAS GRACIAS!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33790" y="6544839"/>
            <a:ext cx="2506009" cy="3489379"/>
          </a:xfrm>
          <a:custGeom>
            <a:avLst/>
            <a:gdLst/>
            <a:ahLst/>
            <a:cxnLst/>
            <a:rect r="r" b="b" t="t" l="l"/>
            <a:pathLst>
              <a:path h="3489379" w="2506009">
                <a:moveTo>
                  <a:pt x="0" y="0"/>
                </a:moveTo>
                <a:lnTo>
                  <a:pt x="2506009" y="0"/>
                </a:lnTo>
                <a:lnTo>
                  <a:pt x="2506009" y="3489379"/>
                </a:lnTo>
                <a:lnTo>
                  <a:pt x="0" y="3489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07691">
            <a:off x="-582103" y="543307"/>
            <a:ext cx="2681858" cy="2696566"/>
          </a:xfrm>
          <a:custGeom>
            <a:avLst/>
            <a:gdLst/>
            <a:ahLst/>
            <a:cxnLst/>
            <a:rect r="r" b="b" t="t" l="l"/>
            <a:pathLst>
              <a:path h="2696566" w="2681858">
                <a:moveTo>
                  <a:pt x="0" y="0"/>
                </a:moveTo>
                <a:lnTo>
                  <a:pt x="2681858" y="0"/>
                </a:lnTo>
                <a:lnTo>
                  <a:pt x="2681858" y="2696567"/>
                </a:lnTo>
                <a:lnTo>
                  <a:pt x="0" y="2696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52543">
            <a:off x="-559178" y="4128008"/>
            <a:ext cx="3175756" cy="2136418"/>
          </a:xfrm>
          <a:custGeom>
            <a:avLst/>
            <a:gdLst/>
            <a:ahLst/>
            <a:cxnLst/>
            <a:rect r="r" b="b" t="t" l="l"/>
            <a:pathLst>
              <a:path h="2136418" w="3175756">
                <a:moveTo>
                  <a:pt x="0" y="0"/>
                </a:moveTo>
                <a:lnTo>
                  <a:pt x="3175756" y="0"/>
                </a:lnTo>
                <a:lnTo>
                  <a:pt x="3175756" y="2136418"/>
                </a:lnTo>
                <a:lnTo>
                  <a:pt x="0" y="213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73771">
            <a:off x="16626708" y="3098743"/>
            <a:ext cx="1813361" cy="2890866"/>
          </a:xfrm>
          <a:custGeom>
            <a:avLst/>
            <a:gdLst/>
            <a:ahLst/>
            <a:cxnLst/>
            <a:rect r="r" b="b" t="t" l="l"/>
            <a:pathLst>
              <a:path h="2890866" w="1813361">
                <a:moveTo>
                  <a:pt x="0" y="0"/>
                </a:moveTo>
                <a:lnTo>
                  <a:pt x="1813362" y="0"/>
                </a:lnTo>
                <a:lnTo>
                  <a:pt x="1813362" y="2890866"/>
                </a:lnTo>
                <a:lnTo>
                  <a:pt x="0" y="2890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40230" y="762924"/>
            <a:ext cx="2407540" cy="1904145"/>
          </a:xfrm>
          <a:custGeom>
            <a:avLst/>
            <a:gdLst/>
            <a:ahLst/>
            <a:cxnLst/>
            <a:rect r="r" b="b" t="t" l="l"/>
            <a:pathLst>
              <a:path h="1904145" w="2407540">
                <a:moveTo>
                  <a:pt x="0" y="0"/>
                </a:moveTo>
                <a:lnTo>
                  <a:pt x="2407540" y="0"/>
                </a:lnTo>
                <a:lnTo>
                  <a:pt x="2407540" y="1904145"/>
                </a:lnTo>
                <a:lnTo>
                  <a:pt x="0" y="1904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181410">
            <a:off x="13845175" y="8455301"/>
            <a:ext cx="1266191" cy="2763512"/>
          </a:xfrm>
          <a:custGeom>
            <a:avLst/>
            <a:gdLst/>
            <a:ahLst/>
            <a:cxnLst/>
            <a:rect r="r" b="b" t="t" l="l"/>
            <a:pathLst>
              <a:path h="2763512" w="1266191">
                <a:moveTo>
                  <a:pt x="0" y="0"/>
                </a:moveTo>
                <a:lnTo>
                  <a:pt x="1266191" y="0"/>
                </a:lnTo>
                <a:lnTo>
                  <a:pt x="1266191" y="2763512"/>
                </a:lnTo>
                <a:lnTo>
                  <a:pt x="0" y="27635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07467">
            <a:off x="2521023" y="8378855"/>
            <a:ext cx="2261903" cy="2597175"/>
          </a:xfrm>
          <a:custGeom>
            <a:avLst/>
            <a:gdLst/>
            <a:ahLst/>
            <a:cxnLst/>
            <a:rect r="r" b="b" t="t" l="l"/>
            <a:pathLst>
              <a:path h="2597175" w="2261903">
                <a:moveTo>
                  <a:pt x="0" y="0"/>
                </a:moveTo>
                <a:lnTo>
                  <a:pt x="2261903" y="0"/>
                </a:lnTo>
                <a:lnTo>
                  <a:pt x="2261903" y="2597174"/>
                </a:lnTo>
                <a:lnTo>
                  <a:pt x="0" y="25971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35680">
            <a:off x="-797317" y="7020800"/>
            <a:ext cx="2598000" cy="2696038"/>
          </a:xfrm>
          <a:custGeom>
            <a:avLst/>
            <a:gdLst/>
            <a:ahLst/>
            <a:cxnLst/>
            <a:rect r="r" b="b" t="t" l="l"/>
            <a:pathLst>
              <a:path h="2696038" w="2598000">
                <a:moveTo>
                  <a:pt x="0" y="0"/>
                </a:moveTo>
                <a:lnTo>
                  <a:pt x="2598001" y="0"/>
                </a:lnTo>
                <a:lnTo>
                  <a:pt x="2598001" y="2696038"/>
                </a:lnTo>
                <a:lnTo>
                  <a:pt x="0" y="26960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8221">
            <a:off x="15780620" y="554215"/>
            <a:ext cx="2957360" cy="2054021"/>
          </a:xfrm>
          <a:custGeom>
            <a:avLst/>
            <a:gdLst/>
            <a:ahLst/>
            <a:cxnLst/>
            <a:rect r="r" b="b" t="t" l="l"/>
            <a:pathLst>
              <a:path h="2054021" w="2957360">
                <a:moveTo>
                  <a:pt x="0" y="0"/>
                </a:moveTo>
                <a:lnTo>
                  <a:pt x="2957360" y="0"/>
                </a:lnTo>
                <a:lnTo>
                  <a:pt x="2957360" y="2054021"/>
                </a:lnTo>
                <a:lnTo>
                  <a:pt x="0" y="20540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94772" y="8827073"/>
            <a:ext cx="1825894" cy="2656724"/>
          </a:xfrm>
          <a:custGeom>
            <a:avLst/>
            <a:gdLst/>
            <a:ahLst/>
            <a:cxnLst/>
            <a:rect r="r" b="b" t="t" l="l"/>
            <a:pathLst>
              <a:path h="2656724" w="1825894">
                <a:moveTo>
                  <a:pt x="0" y="0"/>
                </a:moveTo>
                <a:lnTo>
                  <a:pt x="1825894" y="0"/>
                </a:lnTo>
                <a:lnTo>
                  <a:pt x="1825894" y="2656724"/>
                </a:lnTo>
                <a:lnTo>
                  <a:pt x="0" y="26567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170274" y="8910857"/>
            <a:ext cx="3608315" cy="2414291"/>
          </a:xfrm>
          <a:custGeom>
            <a:avLst/>
            <a:gdLst/>
            <a:ahLst/>
            <a:cxnLst/>
            <a:rect r="r" b="b" t="t" l="l"/>
            <a:pathLst>
              <a:path h="2414291" w="3608315">
                <a:moveTo>
                  <a:pt x="0" y="0"/>
                </a:moveTo>
                <a:lnTo>
                  <a:pt x="3608315" y="0"/>
                </a:lnTo>
                <a:lnTo>
                  <a:pt x="3608315" y="2414291"/>
                </a:lnTo>
                <a:lnTo>
                  <a:pt x="0" y="241429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DAGFfJ9XR2o</dc:identifier>
  <dcterms:modified xsi:type="dcterms:W3CDTF">2011-08-01T06:04:30Z</dcterms:modified>
  <cp:revision>1</cp:revision>
  <dc:title>algoritmo clasificatorio con mach learning para donacion de sangre</dc:title>
</cp:coreProperties>
</file>